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57D5-BD94-4CC9-A800-BB89184A7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7162-6D9B-4774-845E-82080B358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D285-01A1-4C12-8243-9CC5C8BA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5CB8D-940E-49B6-9533-679FD7C7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2F205-43CB-4C99-B3D8-371D2020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0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EC5B-1E5F-446F-9360-ACF9BB77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F8827-921E-4726-8748-8B692F2C4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C4CDF-ABDD-4FE0-AE60-55435B9F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23BD9-9F6B-48F9-A719-DCF6BA9B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3CE49-B900-4A3C-A27E-2A9567DC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56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E3917-C8B4-4DF4-BE8E-8B7A64630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5BF9B-EF83-4C31-8017-11E9792DF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9571-FD7A-4199-891C-B96ACDDD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33EA-0369-4F34-AB4C-447D1FF2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145E-324B-4129-B731-5A1E6352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81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3541-84FF-4BBB-A470-3A4ED7BB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F7EF-B68F-4BAA-BFE3-357D7278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276C2-E770-4376-90BA-739B7C03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58AFC-35D9-45D7-91AF-4DF0DCE2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1519B-119F-4171-9200-4DD4E059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29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97E6-75A3-49EA-BBB5-A36ABCE4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50056-530F-45FE-BBD1-40552815C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AC81-3945-4305-B58E-9401642C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8816-560B-45A8-BE22-FBC5532F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06F5B-4090-4786-9FDF-931A94C1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05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B99F-6FD9-44D5-8722-12DB7BF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EF72D-5969-4C9F-8A69-80149B708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8D408-41FE-47EB-95BE-9FD1F81AC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A4CAB-E663-44EB-83F3-764170B4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75003-CF01-4918-B042-C6B43E34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63632-8A99-411A-8CBB-AA555790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23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F864-BD25-4495-ADFC-CD8E375A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20AB-67D8-4DC9-BFFB-179FEFFC3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AD282-EBB1-4FDE-B318-34F2FC9BB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4C3CE-9C58-4001-B444-E6B26B6F0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CBBA5-A7AC-409D-939A-4B4542A34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732803-7FC6-49E3-9E51-7EBAA8C1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EEE1-44C5-4877-88CC-FF2A743C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D4892-0F4C-441A-9839-98306D5D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64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5BD5-06D1-4CF9-BBDF-BE78DD5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2629F7-3DAD-4868-8E18-BF42CF09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C4B14-20A3-47CB-A83D-19CC20F4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A5B2E-0804-46BA-BCF7-376D0B36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7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CFA3A-65E7-4C11-BC13-8D78A8E9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65D2B-D096-4D5D-904D-AA7FAD22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CB57-B976-453B-931A-FF50593C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9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85B2-395F-4A2B-9318-22831ECE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FD98-BE5F-4E44-BA2A-BA94400DF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56218-3976-464C-86AB-5343B3ED7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A11CB-A9D7-4C20-B9F6-CCE2CE8C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9BE06-999A-4CE9-A287-0E2DEE9C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C4D41-AD70-43DB-BA01-EE65D578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4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F4-4B9F-4282-8ED0-CD8B67BD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C2285-7569-47D4-88A7-AD0B6EFB4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96293-2BB7-417E-945A-A9F8CE6A4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2C26-F911-4257-B8A0-47F06BDF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729C2-6A19-449B-BEEA-952062D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16F57-1F84-4A69-9200-6BEF7248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5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FA2F5-2E93-428D-9F73-E271BA83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511A1-0D60-4D88-8388-0BE3B35A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FE5C5-8F48-41FB-9EF9-3ED32A1BF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94DD-690D-4835-9C0C-6E5AE3EC7772}" type="datetimeFigureOut">
              <a:rPr lang="en-IN" smtClean="0"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80DD-27E6-4FD6-A5EF-58FF8C05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566D2-04C1-44A4-8F94-7023D7D1B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DE388-68B5-4DF7-AC0A-13C521FA7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7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1842-5A5E-4AE1-8883-44C226BAA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Dev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8956B-5764-4775-A7A6-7C66C0671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18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7025FC-2D23-4C7C-BDFA-04F9939D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509" y="416804"/>
            <a:ext cx="9826573" cy="58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0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DA922-BD46-4295-8C32-6B61F6751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981" y="491388"/>
            <a:ext cx="9817388" cy="5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92F705-ED55-47FD-988F-740864196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29" y="798990"/>
            <a:ext cx="10155250" cy="53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2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50F720-4631-40D6-85E4-DB3B85432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81" y="471700"/>
            <a:ext cx="10223140" cy="61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A400E2-04F2-473C-A7B8-DB27B913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43" y="721014"/>
            <a:ext cx="10410201" cy="54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A3AB4C-39F1-428D-9F47-C21376AFA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66" y="755962"/>
            <a:ext cx="10645587" cy="54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DA6C1-DD65-4D09-B649-CC6708E49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6" y="771663"/>
            <a:ext cx="11134269" cy="5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0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A383E-0797-4A5B-9C96-B55865149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370" y="692459"/>
            <a:ext cx="9765616" cy="48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82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551A63-103A-4DB3-A86E-59557512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044" y="683574"/>
            <a:ext cx="10804719" cy="54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6CB6B0-1CA6-4D06-870A-F85427230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796" y="745724"/>
            <a:ext cx="10619171" cy="54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D257D3-02A3-46EE-BB14-B3FB313C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630" y="612559"/>
            <a:ext cx="9939460" cy="5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6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16E8DF-E59B-4ACD-8DE4-1E9A456F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64" y="612559"/>
            <a:ext cx="11008192" cy="55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6A1F5-FBE6-49D6-903A-70922B96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45" y="694896"/>
            <a:ext cx="10138298" cy="52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8C4C08-467E-48E9-AD8E-AAC3BA63E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68" y="377669"/>
            <a:ext cx="10477873" cy="62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0650C1-33FD-43A2-BA3A-2C38C03C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98" y="532660"/>
            <a:ext cx="11256214" cy="56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93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F09663-970C-4C3C-B771-31FDAB4BF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303" y="683582"/>
            <a:ext cx="10868030" cy="54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3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E73D34-E6F0-4D51-BE22-E7A9722E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103" y="656947"/>
            <a:ext cx="9442027" cy="48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708050-229E-4CB8-98D3-02D0C5D0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554" y="834501"/>
            <a:ext cx="10131266" cy="47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F0A59-2378-472F-9865-02BFDDC9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30" y="742094"/>
            <a:ext cx="11113207" cy="54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3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9A24A7-E154-4B4E-B581-9D5B2B15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797" y="585926"/>
            <a:ext cx="11278609" cy="55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58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30A4E4-3157-432E-B6DF-085E744B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45" y="597276"/>
            <a:ext cx="10521372" cy="52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6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6B25A3-EBF8-418A-9AAD-88ACD515E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321" y="117572"/>
            <a:ext cx="10926252" cy="6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4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8EFC6-6B32-4B9B-99B9-B1EF7CF33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20" y="542206"/>
            <a:ext cx="11351297" cy="56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3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C50BD-AAE5-4314-962C-D11010AB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91" y="223335"/>
            <a:ext cx="9637226" cy="59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7DB034-A7EE-4743-95A4-F9132C838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28" y="719092"/>
            <a:ext cx="10891806" cy="54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9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9D208-7763-455E-AD3C-8E33664CC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5" y="754602"/>
            <a:ext cx="10987416" cy="54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D1B1C4-A10E-44E5-9392-A342BC19D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10" y="656948"/>
            <a:ext cx="10844036" cy="53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2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ECCA2-FBCA-455D-A3AC-9B11CA642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231" y="698160"/>
            <a:ext cx="10520129" cy="52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3367-9B67-4659-8546-13F5A8AA5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54" y="327752"/>
            <a:ext cx="10940746" cy="54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5B9F9-6028-47DF-9E53-767CFD5A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00" y="645558"/>
            <a:ext cx="10715120" cy="5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069991-D1E6-46D6-AE61-8D8EC8AB8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23" y="577049"/>
            <a:ext cx="11191839" cy="5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2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D2DAB-95AC-4408-9F3B-A35251E33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46" y="693563"/>
            <a:ext cx="11130600" cy="54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F3A9CB-27E4-484D-9CFD-5F22D6998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025" y="1253331"/>
            <a:ext cx="72689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1CC36-A6B0-48E6-9948-5BA8AE2AC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507" y="736847"/>
            <a:ext cx="11296193" cy="54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92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193331-314B-4A67-9284-50885E38D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43" y="584352"/>
            <a:ext cx="10733599" cy="55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4E347F-25EC-416A-A71C-EDC06E78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253" y="958788"/>
            <a:ext cx="11064100" cy="52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358484-6CE9-4AAC-8748-F122400EB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44" y="683580"/>
            <a:ext cx="10104112" cy="50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6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43583D-1B01-44D5-A99E-63699FE1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623" y="212814"/>
            <a:ext cx="10485834" cy="58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0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CE7B9-4B35-4EBD-AC34-C344581DF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19" y="754602"/>
            <a:ext cx="11298649" cy="54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6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9C5316-5A64-445F-8CEF-55AEF11A2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25" y="300807"/>
            <a:ext cx="10547328" cy="5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7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A727B0-40A6-412C-8987-43AAFB9BE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379" y="754602"/>
            <a:ext cx="10584506" cy="63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007141-C0B7-47BD-864A-154B05A7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01" y="87375"/>
            <a:ext cx="10694922" cy="6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9244F-A047-4909-AEE0-B5DA89437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20" y="639193"/>
            <a:ext cx="9058091" cy="54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0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AF286-D1F4-460C-8866-61B1683FB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81" y="190038"/>
            <a:ext cx="10389951" cy="62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24595A-50DF-4CC4-AC06-F97182DE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63" y="550416"/>
            <a:ext cx="10475390" cy="5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A22199-D86B-466E-BF95-505A536E7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33" y="466692"/>
            <a:ext cx="9646025" cy="57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</Words>
  <Application>Microsoft Office PowerPoint</Application>
  <PresentationFormat>Widescreen</PresentationFormat>
  <Paragraphs>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Dev 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Rekha Sairam</dc:creator>
  <cp:lastModifiedBy>Rekha Sairam</cp:lastModifiedBy>
  <cp:revision>4</cp:revision>
  <dcterms:created xsi:type="dcterms:W3CDTF">2020-11-12T17:15:13Z</dcterms:created>
  <dcterms:modified xsi:type="dcterms:W3CDTF">2020-11-12T17:52:55Z</dcterms:modified>
</cp:coreProperties>
</file>